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0FB7EDF-75A6-4231-9669-A9DCB2976FED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18E3F4-A165-4BC2-B97D-B2374DB77E4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</a:t>
            </a:r>
            <a:r>
              <a:rPr lang="en-US" dirty="0" err="1" smtClean="0"/>
              <a:t>nguyen</a:t>
            </a:r>
            <a:r>
              <a:rPr lang="en-US" dirty="0" smtClean="0"/>
              <a:t>, </a:t>
            </a:r>
            <a:r>
              <a:rPr lang="en-US" dirty="0" err="1" smtClean="0"/>
              <a:t>javier</a:t>
            </a:r>
            <a:r>
              <a:rPr lang="en-US" dirty="0" smtClean="0"/>
              <a:t>, robin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Measuring Stellar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8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how physical laws are used to estimate stellar size and explain how stellar mass is measured.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8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STELLAR SIZE? HOW TO FIND 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Can estimate using an H-R diagram</a:t>
            </a:r>
          </a:p>
          <a:p>
            <a:r>
              <a:rPr lang="en-US" dirty="0" smtClean="0"/>
              <a:t>H-R Diagram shows Temp </a:t>
            </a:r>
            <a:br>
              <a:rPr lang="en-US" dirty="0" smtClean="0"/>
            </a:br>
            <a:r>
              <a:rPr lang="en-US" dirty="0" smtClean="0"/>
              <a:t>and Size relative to other </a:t>
            </a:r>
            <a:br>
              <a:rPr lang="en-US" dirty="0" smtClean="0"/>
            </a:br>
            <a:r>
              <a:rPr lang="en-US" dirty="0" smtClean="0"/>
              <a:t>stars</a:t>
            </a:r>
          </a:p>
          <a:p>
            <a:r>
              <a:rPr lang="en-US" dirty="0" smtClean="0"/>
              <a:t>Hotter stars to the left</a:t>
            </a:r>
          </a:p>
          <a:p>
            <a:r>
              <a:rPr lang="en-US" dirty="0" smtClean="0"/>
              <a:t>Cooler to the right</a:t>
            </a:r>
          </a:p>
          <a:p>
            <a:r>
              <a:rPr lang="en-US" dirty="0" smtClean="0"/>
              <a:t>Larger up at the top</a:t>
            </a:r>
          </a:p>
          <a:p>
            <a:r>
              <a:rPr lang="en-US" dirty="0" smtClean="0"/>
              <a:t>Smaller at the bottom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49764"/>
            <a:ext cx="35221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9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Radius-Luminosity-Temperature </a:t>
            </a:r>
            <a:r>
              <a:rPr lang="en-US" dirty="0"/>
              <a:t>R</a:t>
            </a:r>
            <a:r>
              <a:rPr lang="en-US" dirty="0" smtClean="0"/>
              <a:t>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Luminosity ∝ radius^2 x termperature^4</a:t>
            </a:r>
          </a:p>
          <a:p>
            <a:endParaRPr lang="en-US" dirty="0" smtClean="0"/>
          </a:p>
          <a:p>
            <a:r>
              <a:rPr lang="en-US" dirty="0" smtClean="0"/>
              <a:t>Stefan-Boltzmann law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t="15909" r="3996" b="15909"/>
          <a:stretch/>
        </p:blipFill>
        <p:spPr bwMode="auto">
          <a:xfrm>
            <a:off x="685800" y="2066637"/>
            <a:ext cx="1995054" cy="41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29" y="2971800"/>
            <a:ext cx="39814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07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to Stellar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6861048" cy="33497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is no real limit</a:t>
            </a:r>
          </a:p>
          <a:p>
            <a:r>
              <a:rPr lang="en-US" dirty="0" smtClean="0"/>
              <a:t>However stars do have a “feasible range” they may exist at</a:t>
            </a:r>
          </a:p>
          <a:p>
            <a:r>
              <a:rPr lang="en-US" dirty="0" smtClean="0"/>
              <a:t>Bigger Stars need more mass to overcome gravity’s pull inward.</a:t>
            </a:r>
          </a:p>
          <a:p>
            <a:r>
              <a:rPr lang="en-US" dirty="0" smtClean="0"/>
              <a:t>Many of the largest stars already exploded.</a:t>
            </a:r>
          </a:p>
          <a:p>
            <a:r>
              <a:rPr lang="en-US" dirty="0" smtClean="0"/>
              <a:t>Bigger star=shorter lifetime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191000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4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Stellar Mass 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Binary systems are observed to find their light curve</a:t>
            </a:r>
          </a:p>
          <a:p>
            <a:r>
              <a:rPr lang="en-US" dirty="0" smtClean="0"/>
              <a:t>Light curve reveals orbital period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Kepler’s</a:t>
            </a:r>
            <a:r>
              <a:rPr lang="en-US" dirty="0" smtClean="0"/>
              <a:t> third law, P^2 ∝ a^3, the semi-major axis of the stars can be found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3759938"/>
            <a:ext cx="4933950" cy="309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02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Mass’s relationships to radius and 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565649" cy="4572000"/>
          </a:xfrm>
        </p:spPr>
        <p:txBody>
          <a:bodyPr/>
          <a:lstStyle/>
          <a:p>
            <a:r>
              <a:rPr lang="en-US" dirty="0" smtClean="0"/>
              <a:t>Works for main sequence stars</a:t>
            </a:r>
          </a:p>
          <a:p>
            <a:r>
              <a:rPr lang="en-US" dirty="0" smtClean="0"/>
              <a:t>Based on binary system observations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1" y="1171029"/>
            <a:ext cx="3276600" cy="568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489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</TotalTime>
  <Words>152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Measuring Stellar Size</vt:lpstr>
      <vt:lpstr>QUESTION?</vt:lpstr>
      <vt:lpstr>WHAT IS STELLAR SIZE? HOW TO FIND IT</vt:lpstr>
      <vt:lpstr>Radius-Luminosity-Temperature Relationship</vt:lpstr>
      <vt:lpstr>Limits to Stellar Size</vt:lpstr>
      <vt:lpstr>Stellar Mass Determination</vt:lpstr>
      <vt:lpstr>Mass’s relationships to radius and luminosity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Stellar Size</dc:title>
  <dc:creator>vci</dc:creator>
  <cp:lastModifiedBy>vci</cp:lastModifiedBy>
  <cp:revision>6</cp:revision>
  <dcterms:created xsi:type="dcterms:W3CDTF">2013-11-13T14:06:16Z</dcterms:created>
  <dcterms:modified xsi:type="dcterms:W3CDTF">2013-11-13T15:07:35Z</dcterms:modified>
</cp:coreProperties>
</file>